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6"/>
  </p:notesMasterIdLst>
  <p:sldIdLst>
    <p:sldId id="289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85" r:id="rId17"/>
    <p:sldId id="290" r:id="rId18"/>
    <p:sldId id="281" r:id="rId19"/>
    <p:sldId id="282" r:id="rId20"/>
    <p:sldId id="273" r:id="rId21"/>
    <p:sldId id="283" r:id="rId22"/>
    <p:sldId id="284" r:id="rId23"/>
    <p:sldId id="292" r:id="rId24"/>
    <p:sldId id="291" r:id="rId25"/>
    <p:sldId id="280" r:id="rId26"/>
    <p:sldId id="286" r:id="rId27"/>
    <p:sldId id="287" r:id="rId28"/>
    <p:sldId id="288" r:id="rId29"/>
    <p:sldId id="266" r:id="rId30"/>
    <p:sldId id="275" r:id="rId31"/>
    <p:sldId id="277" r:id="rId32"/>
    <p:sldId id="271" r:id="rId33"/>
    <p:sldId id="269" r:id="rId34"/>
    <p:sldId id="27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12/02/2024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4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  <a:p>
            <a:r>
              <a:rPr lang="fr-FR" dirty="0"/>
              <a:t>- Cardinalité = Nombre d’occurrences d’une entité pouvant être associées a une occurrence d’une autre entité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Session = Une façon de stocker des données de différents utilisateurs côté serveur pendant une période donnée et quelques fois côté client a l’aide d’un cookie (petit fichier texte sauvegardant de petites données)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éviter que les utilisateurs aient besoin de se connecter pour ajouter un produit dans le panier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14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Stateless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Serveur ne stocke aucune requête ou réponse du client</a:t>
            </a:r>
          </a:p>
          <a:p>
            <a:r>
              <a:rPr lang="fr-FR" dirty="0" err="1"/>
              <a:t>Cacheable</a:t>
            </a:r>
            <a:r>
              <a:rPr lang="fr-FR" dirty="0"/>
              <a:t> = Les données peuvent être mises en cache avec un numéro de version</a:t>
            </a:r>
          </a:p>
          <a:p>
            <a:r>
              <a:rPr lang="fr-FR" dirty="0"/>
              <a:t>Uniforme = Utilisable par tous les développeurs en utilisant les mêmes normes</a:t>
            </a:r>
          </a:p>
          <a:p>
            <a:r>
              <a:rPr lang="fr-FR" dirty="0"/>
              <a:t>Séparation client-serveur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= Framework </a:t>
            </a:r>
            <a:r>
              <a:rPr lang="fr-FR" dirty="0" err="1"/>
              <a:t>Frent</a:t>
            </a:r>
            <a:r>
              <a:rPr lang="fr-FR" dirty="0"/>
              <a:t>-end permettant de faire des applications </a:t>
            </a:r>
            <a:r>
              <a:rPr lang="fr-FR" dirty="0" err="1"/>
              <a:t>monopages</a:t>
            </a:r>
            <a:r>
              <a:rPr lang="fr-FR" dirty="0"/>
              <a:t> a l’aide d’un système de composant réactifs</a:t>
            </a:r>
          </a:p>
          <a:p>
            <a:r>
              <a:rPr lang="fr-FR" dirty="0"/>
              <a:t>- Axios = Client HTTP utilisé dans mon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070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Service = Un objet PHP qui effectue une certaine tâche. Ici, envoyer un message.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30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EventListener</a:t>
            </a:r>
            <a:r>
              <a:rPr lang="fr-FR" dirty="0"/>
              <a:t> = Une classe qui écoute des événements ou un événement spécifique du système Symfony.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EventSubscriber</a:t>
            </a:r>
            <a:r>
              <a:rPr lang="fr-FR" dirty="0"/>
              <a:t> = Déclarent eux-mêmes les événements auxquels ils s’abonnent.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33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  <a:p>
            <a:r>
              <a:rPr lang="fr-FR" dirty="0"/>
              <a:t>- CNIL = Commission Nationale de L’informatique et des Libertés</a:t>
            </a:r>
          </a:p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 err="1"/>
              <a:t>Soutenance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d’Examen</a:t>
            </a:r>
            <a:endParaRPr lang="en-US" dirty="0"/>
          </a:p>
          <a:p>
            <a:r>
              <a:rPr lang="en-US" dirty="0" err="1"/>
              <a:t>Schaffhauser</a:t>
            </a:r>
            <a:r>
              <a:rPr lang="en-US" dirty="0"/>
              <a:t> Alexandre</a:t>
            </a:r>
          </a:p>
          <a:p>
            <a:r>
              <a:rPr lang="en-US" dirty="0"/>
              <a:t>DWWM-5 Elan Formation Colmar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65CF8-A9EF-4AFD-B3F4-3163E57A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400175"/>
            <a:ext cx="7235952" cy="41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57C68-3225-481A-AF9D-AED6DDB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F629C-F1E2-46F9-914B-744A6E4E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0733"/>
            <a:ext cx="10972800" cy="403653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Qu’est-ce qu’une session ?</a:t>
            </a:r>
          </a:p>
          <a:p>
            <a:pPr marL="342900" indent="-342900">
              <a:buFontTx/>
              <a:buChar char="-"/>
            </a:pPr>
            <a:r>
              <a:rPr lang="fr-FR" dirty="0"/>
              <a:t>Pourquoi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0252AFA-B2F0-4CB0-ADCA-CEA24632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0FC015-2F17-4E18-B4B1-F4A18B89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30" y="278893"/>
            <a:ext cx="4716395" cy="6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F33C4-A5EB-426E-80C3-381E8A03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709E9A9-632F-47F0-8A2B-D85A3456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0EB6887-A4FF-466F-B18D-236077CED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552575"/>
            <a:ext cx="4581525" cy="4803775"/>
          </a:xfrm>
        </p:spPr>
      </p:pic>
    </p:spTree>
    <p:extLst>
      <p:ext uri="{BB962C8B-B14F-4D97-AF65-F5344CB8AC3E}">
        <p14:creationId xmlns:p14="http://schemas.microsoft.com/office/powerpoint/2010/main" val="358828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1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EB9F4-2A71-4A79-B7CB-71CA2EE8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6219"/>
            <a:ext cx="8137896" cy="4920131"/>
          </a:xfrm>
        </p:spPr>
      </p:pic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A90F0F2-D1D1-4017-A9F1-02C72D87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392"/>
            <a:ext cx="7011378" cy="2267266"/>
          </a:xfrm>
        </p:spPr>
      </p:pic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C373D-EF63-43E0-A9BF-E1E9077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D1C1C-CA91-4288-9D8C-B2F1BB612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A107BEE-CCBF-4398-8D38-CC4BBD11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E4E64-6769-4211-B8F8-DEFD59F1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83742"/>
            <a:ext cx="8639175" cy="59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3C8A8-174D-4EB6-924E-84BCF022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8211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(pt.5)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18B17-A9DD-4D1C-A951-F12E5A63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6" y="933054"/>
            <a:ext cx="8726118" cy="5677692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D06CB61-239E-4A70-A565-D6AC132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8CF5-DDF6-4070-965E-A54342E2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963"/>
            <a:ext cx="10972800" cy="1325563"/>
          </a:xfrm>
        </p:spPr>
        <p:txBody>
          <a:bodyPr/>
          <a:lstStyle/>
          <a:p>
            <a:r>
              <a:rPr lang="fr-FR" dirty="0"/>
              <a:t>Alertes SMS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4F5975-5B30-4797-A713-5F5E5B86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4857"/>
            <a:ext cx="10972800" cy="4036534"/>
          </a:xfrm>
        </p:spPr>
        <p:txBody>
          <a:bodyPr/>
          <a:lstStyle/>
          <a:p>
            <a:r>
              <a:rPr lang="fr-FR" dirty="0"/>
              <a:t>- Qu’est-ce qu’un Service ?</a:t>
            </a:r>
          </a:p>
          <a:p>
            <a:r>
              <a:rPr lang="fr-FR" dirty="0"/>
              <a:t>- Qu’est-ce qu’un </a:t>
            </a:r>
            <a:r>
              <a:rPr lang="fr-FR" dirty="0" err="1"/>
              <a:t>EventListener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964FE860-3530-4D6A-B8DB-7CF34BDC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DB4E81-617B-4D6F-B7ED-0363F68D5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176534"/>
            <a:ext cx="6706182" cy="44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E100B-90DA-4505-BC31-5111F6D5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Alertes SMS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17227E3-FB66-47AB-9F8A-DBC58BEB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499BC-2A17-48F6-8C6F-CAF082A7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99" y="1061705"/>
            <a:ext cx="5696402" cy="5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FA83E-5133-4040-904A-BA6AD274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561"/>
            <a:ext cx="10972800" cy="1325563"/>
          </a:xfrm>
        </p:spPr>
        <p:txBody>
          <a:bodyPr/>
          <a:lstStyle/>
          <a:p>
            <a:r>
              <a:rPr lang="fr-FR" dirty="0"/>
              <a:t>Alertes SMS (pt.3)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3FFCAF4-441D-4F56-B14A-2E2ABCC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46A77D-8B1E-4BA9-8D75-0BA3F8E7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3" y="1355027"/>
            <a:ext cx="7363853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CGU/CGV</a:t>
            </a:r>
          </a:p>
          <a:p>
            <a:r>
              <a:rPr lang="fr-FR" dirty="0"/>
              <a:t>- Consentement</a:t>
            </a:r>
          </a:p>
          <a:p>
            <a:r>
              <a:rPr lang="fr-FR" dirty="0"/>
              <a:t>- Opposition</a:t>
            </a:r>
          </a:p>
          <a:p>
            <a:r>
              <a:rPr lang="fr-FR" dirty="0"/>
              <a:t>- Rectification</a:t>
            </a:r>
          </a:p>
          <a:p>
            <a:r>
              <a:rPr lang="fr-FR" dirty="0"/>
              <a:t>- 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1357</Words>
  <Application>Microsoft Office PowerPoint</Application>
  <PresentationFormat>Grand écran</PresentationFormat>
  <Paragraphs>211</Paragraphs>
  <Slides>34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Avenir Next LT Pro</vt:lpstr>
      <vt:lpstr>Calibri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Fonctionnalités (Employé)</vt:lpstr>
      <vt:lpstr>MCD</vt:lpstr>
      <vt:lpstr>MLD</vt:lpstr>
      <vt:lpstr>Création d’une commande</vt:lpstr>
      <vt:lpstr>Panier en session (pt.1)</vt:lpstr>
      <vt:lpstr>Panier en session (pt.2)</vt:lpstr>
      <vt:lpstr>Facturation (pt.1)</vt:lpstr>
      <vt:lpstr>Facturation (pt.2)</vt:lpstr>
      <vt:lpstr>API Rest (pt.1)</vt:lpstr>
      <vt:lpstr>API Rest (pt.2)</vt:lpstr>
      <vt:lpstr>API Rest (pt.3)</vt:lpstr>
      <vt:lpstr>API Rest (pt.4)</vt:lpstr>
      <vt:lpstr>API Rest (pt.5)</vt:lpstr>
      <vt:lpstr>VueJS et Axios</vt:lpstr>
      <vt:lpstr>Alertes SMS (pt.1)</vt:lpstr>
      <vt:lpstr>Alertes SMS (pt.2)</vt:lpstr>
      <vt:lpstr>Alertes SMS (pt.3)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109</cp:revision>
  <dcterms:created xsi:type="dcterms:W3CDTF">2024-01-02T12:39:41Z</dcterms:created>
  <dcterms:modified xsi:type="dcterms:W3CDTF">2024-02-12T07:25:10Z</dcterms:modified>
</cp:coreProperties>
</file>